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06/01/2021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3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06/01/2021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8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06/01/2021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06/01/2021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0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06/01/2021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06/01/2021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06/01/2021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06/01/2021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06/01/2021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06/01/2021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06/01/2021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54F3-54D0-44B9-803D-97489E3427DC}" type="datetimeFigureOut">
              <a:rPr lang="es-MX" smtClean="0"/>
              <a:t>06/01/2021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2020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Presupuesto de Egresos del Estado de Coahuila de Zaragoza para el Ejercicio Fiscal 2020</a:t>
            </a:r>
          </a:p>
          <a:p>
            <a:r>
              <a:rPr lang="es-ES" sz="1400" dirty="0"/>
              <a:t>Publicado en el Periódico Oficial del Gobierno del Estado el 31 de diciembre de 2019 pág. 47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 smtClean="0"/>
              <a:t>06 </a:t>
            </a:r>
            <a:r>
              <a:rPr lang="es-MX" sz="1400" dirty="0"/>
              <a:t>de </a:t>
            </a:r>
            <a:r>
              <a:rPr lang="es-MX" sz="1400" dirty="0" smtClean="0"/>
              <a:t>Enero</a:t>
            </a:r>
            <a:r>
              <a:rPr lang="es-MX" sz="1400" dirty="0" smtClean="0"/>
              <a:t> </a:t>
            </a:r>
            <a:r>
              <a:rPr lang="es-MX" sz="1400" dirty="0" smtClean="0"/>
              <a:t>del </a:t>
            </a:r>
            <a:r>
              <a:rPr lang="es-MX" sz="1400" dirty="0" smtClean="0"/>
              <a:t>2021</a:t>
            </a:r>
            <a:r>
              <a:rPr lang="es-ES" sz="1400" b="1" dirty="0" smtClean="0"/>
              <a:t>Fecha </a:t>
            </a:r>
            <a:r>
              <a:rPr lang="es-ES" sz="1400" b="1" dirty="0"/>
              <a:t>de Validación: </a:t>
            </a:r>
            <a:r>
              <a:rPr lang="es-MX" sz="1400" dirty="0" smtClean="0"/>
              <a:t>06 </a:t>
            </a:r>
            <a:r>
              <a:rPr lang="es-MX" sz="1400" dirty="0"/>
              <a:t>de </a:t>
            </a:r>
            <a:r>
              <a:rPr lang="es-MX" sz="1400" dirty="0" smtClean="0"/>
              <a:t>Enero</a:t>
            </a:r>
            <a:r>
              <a:rPr lang="es-MX" sz="1400" dirty="0" smtClean="0"/>
              <a:t> </a:t>
            </a:r>
            <a:r>
              <a:rPr lang="es-MX" sz="1400" dirty="0"/>
              <a:t>del </a:t>
            </a:r>
            <a:r>
              <a:rPr lang="es-MX" sz="1400" dirty="0" smtClean="0"/>
              <a:t>2021</a:t>
            </a:r>
            <a:endParaRPr lang="es-MX" sz="14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D60BD7A6-BAF9-4962-9FFE-76D7A5331DF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9" b="27539"/>
          <a:stretch/>
        </p:blipFill>
        <p:spPr bwMode="auto">
          <a:xfrm>
            <a:off x="1586547" y="2538412"/>
            <a:ext cx="597090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53"/>
          <a:stretch>
            <a:fillRect/>
          </a:stretch>
        </p:blipFill>
        <p:spPr bwMode="auto">
          <a:xfrm>
            <a:off x="323528" y="188640"/>
            <a:ext cx="201622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0315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78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Admin</cp:lastModifiedBy>
  <cp:revision>84</cp:revision>
  <dcterms:created xsi:type="dcterms:W3CDTF">2014-01-16T17:47:18Z</dcterms:created>
  <dcterms:modified xsi:type="dcterms:W3CDTF">2021-01-06T18:42:33Z</dcterms:modified>
</cp:coreProperties>
</file>