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 smtClean="0"/>
              <a:t>06 </a:t>
            </a:r>
            <a:r>
              <a:rPr lang="es-MX" sz="1400" dirty="0"/>
              <a:t>de </a:t>
            </a:r>
            <a:r>
              <a:rPr lang="es-MX" sz="1400" dirty="0" smtClean="0"/>
              <a:t>Enero</a:t>
            </a:r>
            <a:r>
              <a:rPr lang="es-MX" sz="1400" dirty="0" smtClean="0"/>
              <a:t> </a:t>
            </a:r>
            <a:r>
              <a:rPr lang="es-MX" sz="1400" dirty="0" smtClean="0"/>
              <a:t>del </a:t>
            </a:r>
            <a:r>
              <a:rPr lang="es-MX" sz="1400" dirty="0" smtClean="0"/>
              <a:t>2021</a:t>
            </a:r>
            <a:r>
              <a:rPr lang="es-ES" sz="1400" b="1" dirty="0" smtClean="0"/>
              <a:t>Fecha </a:t>
            </a:r>
            <a:r>
              <a:rPr lang="es-ES" sz="1400" b="1" dirty="0"/>
              <a:t>de Validación: </a:t>
            </a:r>
            <a:r>
              <a:rPr lang="es-MX" sz="1400" dirty="0" smtClean="0"/>
              <a:t>06 </a:t>
            </a:r>
            <a:r>
              <a:rPr lang="es-MX" sz="1400" dirty="0"/>
              <a:t>de </a:t>
            </a:r>
            <a:r>
              <a:rPr lang="es-MX" sz="1400" dirty="0" smtClean="0"/>
              <a:t>Enero</a:t>
            </a:r>
            <a:r>
              <a:rPr lang="es-MX" sz="1400" dirty="0" smtClean="0"/>
              <a:t> </a:t>
            </a:r>
            <a:r>
              <a:rPr lang="es-MX" sz="1400" dirty="0"/>
              <a:t>del </a:t>
            </a:r>
            <a:r>
              <a:rPr lang="es-MX" sz="1400" dirty="0" smtClean="0"/>
              <a:t>2021</a:t>
            </a:r>
            <a:endParaRPr lang="es-MX" sz="1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53"/>
          <a:stretch>
            <a:fillRect/>
          </a:stretch>
        </p:blipFill>
        <p:spPr bwMode="auto">
          <a:xfrm>
            <a:off x="323528" y="188640"/>
            <a:ext cx="201622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84</cp:revision>
  <dcterms:created xsi:type="dcterms:W3CDTF">2014-01-16T17:47:18Z</dcterms:created>
  <dcterms:modified xsi:type="dcterms:W3CDTF">2021-01-06T18:42:33Z</dcterms:modified>
</cp:coreProperties>
</file>